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29E9D4-7058-4FBD-8D09-4F5CF87B797A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F90F9-88CF-40EB-AEB1-21C62BEBE1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F90F9-88CF-40EB-AEB1-21C62BEBE11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067A31-2FD2-4D1E-9CAA-5A5502713269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2AAF34-30A7-40C6-9735-5CB68EF187D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topten.com/top10/images/2011/06/Italy-Flag.gi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mch.govt.nz/files/images/nz-flag.jpg&amp;imgrefurl=http://www.mch.govt.nz/nz-identity-heritage/flags&amp;h=156&amp;w=300&amp;sz=8&amp;tbnid=XHGcW4ePNSBzhM:&amp;tbnh=60&amp;tbnw=116&amp;prev=/search?q=new+zealand+flag&amp;tbm=isch&amp;tbo=u&amp;zoom=1&amp;q=new+zealand+flag&amp;usg=__B6if74DvoO9z0-S-J-9H-s5EPZE=&amp;sa=X&amp;ei=8NLeT7aMFeuciAe0h_WeCg&amp;ved=0CBkQ9QEwA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theywalk-amongus.co.uk/wp-content/uploads/2011/09/Indonesia-Flag.png&amp;imgrefurl=http://www.theywalk-amongus.co.uk/headlines/indonesian-crop-circles-create-buzz/&amp;usg=__P6kU_XM1-voxqQh2aAWBHhv1hsc=&amp;h=300&amp;w=450&amp;sz=1&amp;hl=en&amp;start=1&amp;zoom=1&amp;tbnid=dWMIohLeadIHzM:&amp;tbnh=85&amp;tbnw=127&amp;ei=pczeT_3iMYXBiQfAhsmMCg&amp;prev=/images?q=indonesia+flag&amp;hl=en&amp;gbv=2&amp;rlz=1R2ADFA_enNZ427&amp;tbm=isch&amp;itbs=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mapsofworld.com/images/world-countries-flags/france-flag.gif&amp;imgrefurl=http://www.mapsofworld.com/flags/france-flag.html&amp;usg=__DTLEAIIlxrj_4Gbw8ilvpb81FWI=&amp;h=265&amp;w=390&amp;sz=5&amp;hl=en&amp;start=2&amp;zoom=1&amp;tbnid=pyvUyaONlX9EEM:&amp;tbnh=84&amp;tbnw=123&amp;ei=ic7eT5XGHYSriAegm9yWCg&amp;prev=/images?q=french+flag&amp;hl=en&amp;gbv=2&amp;rlz=1R2ADFA_enNZ427&amp;tbm=isch&amp;itbs=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bobzworldcity.com/wp-content/uploads/2011/08/Brazil-National-Flag.jpg&amp;imgrefurl=http://www.bobzworldcity.com/top-10-fifa-world-ranking/brazil-national-flag/&amp;usg=__kAJEcddL4Iou3ssHs7W_ufXB-J8=&amp;h=768&amp;w=1024&amp;sz=55&amp;hl=en&amp;start=2&amp;zoom=1&amp;tbnid=1m3XKn0G1gurSM:&amp;tbnh=113&amp;tbnw=150&amp;ei=Gs_eT7XvEOSfiAfSg5WhCg&amp;prev=/images?q=brazil+flag&amp;hl=en&amp;gbv=2&amp;rlz=1R2ADFA_enNZ427&amp;tbm=isch&amp;itbs=1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worldatlas.com/webimage/flags/countrys/zzzflags/cnlarge.gif&amp;imgrefurl=http://www.worldatlas.com/webimage/flags/countrys/asia/china.htm&amp;usg=__3JbFxEC1FXUvbTEQ5LwFriopgdg=&amp;h=302&amp;w=452&amp;sz=5&amp;hl=en&amp;start=2&amp;zoom=1&amp;tbnid=elX5lmmcBhftSM:&amp;tbnh=85&amp;tbnw=127&amp;ei=cs_eT_eMJ8O5iQejvsygDg&amp;prev=/images?q=china+flag&amp;hl=en&amp;gbv=2&amp;rlz=1R2ADFA_enNZ427&amp;tbm=isch&amp;itbs=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nz/imgres?imgurl=http://www.flags.net/images/largeflags/UNKG0100.GIF&amp;imgrefurl=http://www.flags.net/ENGL.htm&amp;usg=__eABQC6lEiEuozZXFYGuRY73nOYQ=&amp;h=259&amp;w=430&amp;sz=3&amp;hl=en&amp;start=2&amp;zoom=1&amp;tbnid=QDyEe6SDjFHtlM:&amp;tbnh=76&amp;tbnw=126&amp;ei=0c_eT_ytEeSoiAe8zeWgCg&amp;prev=/images?q=english+flag&amp;hl=en&amp;gbv=2&amp;rlz=1R2ADFA_enNZ427&amp;tbm=isch&amp;itbs=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FLAGS</a:t>
            </a:r>
            <a:endParaRPr lang="en-US" sz="9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895600"/>
            <a:ext cx="8153400" cy="2009336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</a:rPr>
              <a:t>BY Isabella Grieve </a:t>
            </a:r>
            <a:endParaRPr lang="en-US" sz="4400" b="1" dirty="0">
              <a:solidFill>
                <a:srgbClr val="7030A0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2362200" y="22098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7315200" y="4495800"/>
            <a:ext cx="1371600" cy="990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4724400" y="5105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Italy</a:t>
            </a:r>
            <a:endParaRPr lang="en-US" sz="8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They speak Italian</a:t>
            </a:r>
            <a:endParaRPr lang="en-US" dirty="0"/>
          </a:p>
        </p:txBody>
      </p:sp>
      <p:pic>
        <p:nvPicPr>
          <p:cNvPr id="2050" name="Picture 2" descr="Italy Flag">
            <a:hlinkClick r:id="rId3" tooltip="Italy Flag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048000"/>
            <a:ext cx="3810000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The End</a:t>
            </a:r>
            <a:endParaRPr lang="en-US" sz="8800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1219200" y="3657600"/>
            <a:ext cx="3657600" cy="27432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5181600" y="3810000"/>
            <a:ext cx="3505200" cy="2819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 flipV="1">
            <a:off x="1752600" y="2819400"/>
            <a:ext cx="3276600" cy="304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New Zealand</a:t>
            </a:r>
            <a:endParaRPr lang="en-US" sz="8800" b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 They speak English</a:t>
            </a:r>
            <a:endParaRPr lang="en-US" dirty="0"/>
          </a:p>
        </p:txBody>
      </p:sp>
      <p:pic>
        <p:nvPicPr>
          <p:cNvPr id="2052" name="Picture 4" descr="http://www.google.co.nz/images?q=tbn:ANd9GcQujog58zL5Olre6kE5dpGepV-1OupFfKH8SHsWmZDN7fWdeQ89Ceq2GJI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199" y="3429000"/>
            <a:ext cx="3809996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Indonesia</a:t>
            </a:r>
            <a:endParaRPr lang="en-US" sz="9600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724400" y="2133600"/>
            <a:ext cx="4041775" cy="3951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They speak </a:t>
            </a:r>
            <a:r>
              <a:rPr lang="en-US" sz="4000" dirty="0" err="1" smtClean="0"/>
              <a:t>Bahasa</a:t>
            </a:r>
            <a:endParaRPr lang="en-US" sz="4000" dirty="0"/>
          </a:p>
        </p:txBody>
      </p:sp>
      <p:pic>
        <p:nvPicPr>
          <p:cNvPr id="21506" name="Picture 2" descr="http://t0.gstatic.com/images?q=tbn:ANd9GcQXVXCuWQil-GURIlb0ZcFbaLB7nc4ExKM_8sFceiEcedU48EOqQzlG8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09800"/>
            <a:ext cx="4114800" cy="2705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France</a:t>
            </a:r>
            <a:endParaRPr lang="en-US" sz="8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They speak French</a:t>
            </a:r>
            <a:endParaRPr lang="en-US" dirty="0"/>
          </a:p>
        </p:txBody>
      </p:sp>
      <p:pic>
        <p:nvPicPr>
          <p:cNvPr id="23554" name="Picture 2" descr="http://t0.gstatic.com/images?q=tbn:ANd9GcQi2QoQeoBLxww6tbQmWI5-x40zUM-jY0rvpJThKY8aT8z88uG3hlJA3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2286000"/>
            <a:ext cx="3235778" cy="2666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Brazil</a:t>
            </a:r>
            <a:endParaRPr lang="en-US" sz="8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 They speak Spanish</a:t>
            </a:r>
            <a:endParaRPr lang="en-US" b="1" dirty="0"/>
          </a:p>
        </p:txBody>
      </p:sp>
      <p:pic>
        <p:nvPicPr>
          <p:cNvPr id="25602" name="Picture 2" descr="http://t3.gstatic.com/images?q=tbn:ANd9GcRu66f3B0JY8ttRAnCXgZNWfMx8sa2qFuYrp2y4zqrn9z-VR7kXejurPpOH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7791" y="2286000"/>
            <a:ext cx="3742563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China</a:t>
            </a:r>
            <a:endParaRPr lang="en-US" sz="8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They speak Chinese</a:t>
            </a:r>
            <a:endParaRPr lang="en-US" dirty="0"/>
          </a:p>
        </p:txBody>
      </p:sp>
      <p:pic>
        <p:nvPicPr>
          <p:cNvPr id="27650" name="Picture 2" descr="http://t1.gstatic.com/images?q=tbn:ANd9GcSoDu3CDPV35F4sgwVXNCY_G-o9axV0tkTsxD6MqRmuGj47jUV2ixvua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2480789"/>
            <a:ext cx="3581400" cy="2548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b="1" dirty="0" smtClean="0"/>
              <a:t>England</a:t>
            </a:r>
            <a:endParaRPr lang="en-US" sz="9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They speak English</a:t>
            </a:r>
            <a:endParaRPr lang="en-US" dirty="0"/>
          </a:p>
        </p:txBody>
      </p:sp>
      <p:pic>
        <p:nvPicPr>
          <p:cNvPr id="29700" name="Picture 4" descr="http://t0.gstatic.com/images?q=tbn:ANd9GcS_Vs8OtoZrkkkCHGIqKzunJbxKituiZSQtYPSnp9gqM23h6rWRig1FB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416" y="2455938"/>
            <a:ext cx="2813384" cy="1696962"/>
          </a:xfrm>
          <a:prstGeom prst="rect">
            <a:avLst/>
          </a:prstGeom>
          <a:noFill/>
        </p:spPr>
      </p:pic>
      <p:sp>
        <p:nvSpPr>
          <p:cNvPr id="7" name="5-Point Star 6"/>
          <p:cNvSpPr/>
          <p:nvPr/>
        </p:nvSpPr>
        <p:spPr>
          <a:xfrm>
            <a:off x="11049000" y="28194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 smtClean="0"/>
              <a:t>Argentina</a:t>
            </a:r>
            <a:endParaRPr lang="en-US" sz="8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They speak Spanish</a:t>
            </a:r>
            <a:endParaRPr lang="en-US" dirty="0"/>
          </a:p>
        </p:txBody>
      </p:sp>
      <p:pic>
        <p:nvPicPr>
          <p:cNvPr id="2050" name="Picture 2" descr="Argentina Fl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90800"/>
            <a:ext cx="3714750" cy="252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/>
              <a:t>Canada</a:t>
            </a:r>
            <a:endParaRPr lang="en-US" sz="8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343400" y="2590800"/>
            <a:ext cx="4041775" cy="3845720"/>
          </a:xfrm>
        </p:spPr>
        <p:txBody>
          <a:bodyPr/>
          <a:lstStyle/>
          <a:p>
            <a:r>
              <a:rPr lang="en-US" dirty="0" smtClean="0"/>
              <a:t>They  </a:t>
            </a:r>
            <a:r>
              <a:rPr lang="en-US" smtClean="0"/>
              <a:t>speak  English</a:t>
            </a:r>
            <a:endParaRPr lang="en-US" dirty="0"/>
          </a:p>
        </p:txBody>
      </p:sp>
      <p:pic>
        <p:nvPicPr>
          <p:cNvPr id="33794" name="Picture 2" descr="flag of Cana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377738"/>
            <a:ext cx="3581400" cy="2384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60</Words>
  <Application>Microsoft Office PowerPoint</Application>
  <PresentationFormat>On-screen Show (4:3)</PresentationFormat>
  <Paragraphs>32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FLAGS</vt:lpstr>
      <vt:lpstr>New Zealand</vt:lpstr>
      <vt:lpstr>Indonesia</vt:lpstr>
      <vt:lpstr>France</vt:lpstr>
      <vt:lpstr>Brazil</vt:lpstr>
      <vt:lpstr>China</vt:lpstr>
      <vt:lpstr>England</vt:lpstr>
      <vt:lpstr>Argentina</vt:lpstr>
      <vt:lpstr>Canada</vt:lpstr>
      <vt:lpstr>Italy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FLAGS</dc:title>
  <dc:creator>anna</dc:creator>
  <cp:lastModifiedBy>anna</cp:lastModifiedBy>
  <cp:revision>27</cp:revision>
  <dcterms:created xsi:type="dcterms:W3CDTF">2012-06-19T01:12:24Z</dcterms:created>
  <dcterms:modified xsi:type="dcterms:W3CDTF">2012-06-22T00:00:34Z</dcterms:modified>
</cp:coreProperties>
</file>